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7" r:id="rId3"/>
    <p:sldId id="268" r:id="rId4"/>
    <p:sldId id="272" r:id="rId5"/>
  </p:sldIdLst>
  <p:sldSz cx="12192000" cy="68580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Bold" panose="00000800000000000000" pitchFamily="2" charset="0"/>
      <p:bold r:id="rId10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84" userDrawn="1">
          <p15:clr>
            <a:srgbClr val="A4A3A4"/>
          </p15:clr>
        </p15:guide>
        <p15:guide id="4" pos="54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59"/>
    <a:srgbClr val="7A2271"/>
    <a:srgbClr val="70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636"/>
      </p:cViewPr>
      <p:guideLst>
        <p:guide orient="horz" pos="2160"/>
        <p:guide pos="3840"/>
        <p:guide pos="2184"/>
        <p:guide pos="54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85D9B-7C52-4427-8448-54C0867C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B30D0-0B78-4FAD-BABA-0130BCC9F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D91E1D-7E50-43F6-A8DD-021DC800C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73BE0A-8A17-4B56-9941-18DD7336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977802-3F0C-4288-8BED-7F9532E0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59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41CABF-8C1F-4E4E-AAC1-EF53F0EC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55C93C-7399-4762-99C2-9DC397A0B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189EAD-DB5C-4B39-848F-4C325489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FE681A-D10B-462D-8F17-61F754B5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77434-4AB9-4A72-BADB-0A1CF32A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55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278891E-B634-48EC-B1C7-308990C2AD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E0FEC5-B67D-4F5D-9944-70961B5BF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6C4D1E-B556-4915-87D2-004E90B4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413D7F-DB81-44A6-8B02-D1594140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48AFD4-D8EE-4054-AF1A-DA8A2EB3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176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689C5-F4F7-441F-B476-7B432E3A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A227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440CF7-88B9-4101-B56C-0AC82D9B5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959"/>
                </a:solidFill>
              </a:defRPr>
            </a:lvl1pPr>
            <a:lvl2pPr>
              <a:defRPr>
                <a:solidFill>
                  <a:srgbClr val="005959"/>
                </a:solidFill>
              </a:defRPr>
            </a:lvl2pPr>
            <a:lvl3pPr>
              <a:defRPr>
                <a:solidFill>
                  <a:srgbClr val="005959"/>
                </a:solidFill>
              </a:defRPr>
            </a:lvl3pPr>
            <a:lvl4pPr>
              <a:defRPr>
                <a:solidFill>
                  <a:srgbClr val="005959"/>
                </a:solidFill>
              </a:defRPr>
            </a:lvl4pPr>
            <a:lvl5pPr>
              <a:defRPr>
                <a:solidFill>
                  <a:srgbClr val="005959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7A3074-C48F-4F21-BCBA-A3795E7E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A38DE9-6D4E-46BE-B48B-935A1395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5022D0-2041-45AB-A75A-9B1CDB97E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20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3E3D6-4A92-4656-B884-6208FAA8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EA1A12-F0F4-406A-9D59-6A9E319CB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EC1806-A304-4BE3-B7DE-90F6A184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2BD4BB-DFE1-4741-8046-55B77F5E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6C87E5-7C60-495F-80A6-8DFDB15F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2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0F214-7439-4CD0-A982-66D9EBD42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03FA70-D9C1-4991-839D-5E0A8A7A0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4C16733-860D-4F92-9F87-4ABCA8012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2012D7-6975-4F32-B09F-CC58FF7A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BE85D83-419A-4266-8FB1-42566B9BD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32D4AE2-BDA4-492A-BF92-B12499E3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50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8B440-AD6B-4FE7-A86F-F01F029C3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A6C1CC-9BD0-465B-9DD4-92CF5D15F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DBD3CE-5BB5-47CE-915F-EF5B098DD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6B9895-1F52-4C84-BC42-8059EF97C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FC9D8A-0ECB-4E46-983D-18A7F308B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CE3A4DC-D45D-44B0-9628-5FFE8D59C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90672DD-6F47-44FF-887C-2F74FA51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BC2F1B-18F4-4ED1-8F9A-C65B1FAC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17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4B289-1535-4957-9215-96CAD95A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E8EC4F1-DF80-4E1D-A8B8-3FF1C532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8D09ED-40B2-4F9D-A83A-49725FF0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E0118ED-6F40-47A1-BB6D-8E464B87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97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1D0A20-4134-4B1C-B687-733E5ED8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E7A42A4-0F27-41E8-A4BB-E41259CD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2BECEC-C1C8-403A-AC34-647BB5B69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349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98712-B45D-48EE-AE86-79AE9A7B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090E5B-31D8-4F1F-8E0C-7F320C628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3CC972-AD26-4199-BD51-EFEFFF511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62DD63-B551-4E61-A71A-F87D6A2A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E65D36-3DAA-4568-B771-26B98BC5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83F0D7-9EBD-438B-9DD9-ED641934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36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17699-D012-46BF-B010-01CCE85E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FF39BDA-9F0F-4C90-A4CC-FEF6D7D13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35AB9A-E896-4798-A4CB-7C125ECDF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577D87-834A-46C4-BB97-23CE337A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ED08F6-326D-4E03-AA1E-37E6E89A2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2FDAB-7667-42A8-8B92-C2C8E8E9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4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BFEACF-AD34-43CB-953C-4EE2C6017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604BDD-5575-48A0-B36D-636E2720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829AB-411B-4279-A6B1-4981CD0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6C09-8B80-4F33-B062-F757CB1DE612}" type="datetimeFigureOut">
              <a:rPr lang="pt-BR" smtClean="0"/>
              <a:t>19/05/2023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46FE3F-1B76-4525-AC97-F05D38610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DC9B96-9CD6-4888-A748-3B9421B28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4AD1-DC36-4F89-9BDC-C58EAEDFD2C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28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280D9EE0-CE59-4272-B7DB-371EEE946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9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20FA2A88-1A38-49AB-AD70-1F41C42C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9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CC848E2-3C10-4A8F-81C5-75EE58857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9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8F5F9-C672-48E7-9E2F-49CB899AC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94818-FDE2-4A20-AAA4-DA81F8A05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77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Montserrat Bold</vt:lpstr>
      <vt:lpstr>Arial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de Jorge</dc:creator>
  <cp:lastModifiedBy>Bruno De Jorge</cp:lastModifiedBy>
  <cp:revision>16</cp:revision>
  <dcterms:created xsi:type="dcterms:W3CDTF">2018-11-07T17:23:51Z</dcterms:created>
  <dcterms:modified xsi:type="dcterms:W3CDTF">2023-05-19T20:29:58Z</dcterms:modified>
</cp:coreProperties>
</file>